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9" r:id="rId3"/>
    <p:sldId id="258" r:id="rId4"/>
    <p:sldId id="260" r:id="rId5"/>
    <p:sldId id="263" r:id="rId6"/>
    <p:sldId id="261" r:id="rId7"/>
    <p:sldId id="257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15ADF4-34CF-455D-AD72-29B4AE91BCFC}" type="datetimeFigureOut">
              <a:rPr lang="en-US" smtClean="0"/>
              <a:pPr/>
              <a:t>7/4/2013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1A4D2-795C-4A2D-9519-CD238B564C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page speaks for its self.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1A4D2-795C-4A2D-9519-CD238B564CC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</a:t>
            </a:r>
            <a:r>
              <a:rPr lang="en-US" baseline="0" dirty="0" smtClean="0"/>
              <a:t> see their reactions and energy is priceless and now we will have a website to share our experiences.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1A4D2-795C-4A2D-9519-CD238B564CC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an excellent venue for the entire community, to follow what the team works so hard to participate in.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1A4D2-795C-4A2D-9519-CD238B564CC4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only had</a:t>
            </a:r>
            <a:r>
              <a:rPr lang="en-US" baseline="0" dirty="0" smtClean="0"/>
              <a:t> one stumble when I clicked complete and the site sends you to a section trying to up-sell to a higher service domain.  Just click the X and it will carry on with the free process.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1A4D2-795C-4A2D-9519-CD238B564CC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really</a:t>
            </a:r>
            <a:r>
              <a:rPr lang="en-US" baseline="0" dirty="0" smtClean="0"/>
              <a:t> enjoyed the experience and found it much easier to master than the Wiki I had built on Wiki spaces.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1A4D2-795C-4A2D-9519-CD238B564CC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video presented by GilbertMom2 was an excellent resource.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1A4D2-795C-4A2D-9519-CD238B564CC4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D129-612F-4C59-B2FA-1E2D113195E5}" type="datetimeFigureOut">
              <a:rPr lang="en-US" smtClean="0"/>
              <a:pPr/>
              <a:t>7/4/2013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1383-8A54-49BE-8E43-DDD4CAF5D9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D129-612F-4C59-B2FA-1E2D113195E5}" type="datetimeFigureOut">
              <a:rPr lang="en-US" smtClean="0"/>
              <a:pPr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1383-8A54-49BE-8E43-DDD4CAF5D9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D129-612F-4C59-B2FA-1E2D113195E5}" type="datetimeFigureOut">
              <a:rPr lang="en-US" smtClean="0"/>
              <a:pPr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1383-8A54-49BE-8E43-DDD4CAF5D9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D129-612F-4C59-B2FA-1E2D113195E5}" type="datetimeFigureOut">
              <a:rPr lang="en-US" smtClean="0"/>
              <a:pPr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1383-8A54-49BE-8E43-DDD4CAF5D9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D129-612F-4C59-B2FA-1E2D113195E5}" type="datetimeFigureOut">
              <a:rPr lang="en-US" smtClean="0"/>
              <a:pPr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EC51383-8A54-49BE-8E43-DDD4CAF5D9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D129-612F-4C59-B2FA-1E2D113195E5}" type="datetimeFigureOut">
              <a:rPr lang="en-US" smtClean="0"/>
              <a:pPr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1383-8A54-49BE-8E43-DDD4CAF5D9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D129-612F-4C59-B2FA-1E2D113195E5}" type="datetimeFigureOut">
              <a:rPr lang="en-US" smtClean="0"/>
              <a:pPr/>
              <a:t>7/4/2013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1383-8A54-49BE-8E43-DDD4CAF5D9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D129-612F-4C59-B2FA-1E2D113195E5}" type="datetimeFigureOut">
              <a:rPr lang="en-US" smtClean="0"/>
              <a:pPr/>
              <a:t>7/4/2013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1383-8A54-49BE-8E43-DDD4CAF5D9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D129-612F-4C59-B2FA-1E2D113195E5}" type="datetimeFigureOut">
              <a:rPr lang="en-US" smtClean="0"/>
              <a:pPr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1383-8A54-49BE-8E43-DDD4CAF5D9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D129-612F-4C59-B2FA-1E2D113195E5}" type="datetimeFigureOut">
              <a:rPr lang="en-US" smtClean="0"/>
              <a:pPr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1383-8A54-49BE-8E43-DDD4CAF5D9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D129-612F-4C59-B2FA-1E2D113195E5}" type="datetimeFigureOut">
              <a:rPr lang="en-US" smtClean="0"/>
              <a:pPr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1383-8A54-49BE-8E43-DDD4CAF5D9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1BD129-612F-4C59-B2FA-1E2D113195E5}" type="datetimeFigureOut">
              <a:rPr lang="en-US" smtClean="0"/>
              <a:pPr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EC51383-8A54-49BE-8E43-DDD4CAF5D9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Silicon_Valley,_California" TargetMode="External"/><Relationship Id="rId13" Type="http://schemas.openxmlformats.org/officeDocument/2006/relationships/hyperlink" Target="http://en.wikipedia.org/wiki/CSS" TargetMode="External"/><Relationship Id="rId3" Type="http://schemas.openxmlformats.org/officeDocument/2006/relationships/hyperlink" Target="http://en.wikipedia.org/wiki/Weebly" TargetMode="External"/><Relationship Id="rId7" Type="http://schemas.openxmlformats.org/officeDocument/2006/relationships/hyperlink" Target="http://en.wikipedia.org/wiki/Y_Combinator_(company)" TargetMode="External"/><Relationship Id="rId12" Type="http://schemas.openxmlformats.org/officeDocument/2006/relationships/hyperlink" Target="http://en.wikipedia.org/wiki/Safari" TargetMode="External"/><Relationship Id="rId2" Type="http://schemas.openxmlformats.org/officeDocument/2006/relationships/hyperlink" Target="http://en.wikipedia.org/wiki/David_Rusenk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Penn_State" TargetMode="External"/><Relationship Id="rId11" Type="http://schemas.openxmlformats.org/officeDocument/2006/relationships/hyperlink" Target="http://en.wikipedia.org/wiki/Google_Chrome" TargetMode="External"/><Relationship Id="rId5" Type="http://schemas.openxmlformats.org/officeDocument/2006/relationships/hyperlink" Target="http://en.wikipedia.org/wiki/Smeal_College_of_Business" TargetMode="External"/><Relationship Id="rId15" Type="http://schemas.openxmlformats.org/officeDocument/2006/relationships/hyperlink" Target="http://en.wikipedia.org/wiki/Sequoia_Capital" TargetMode="External"/><Relationship Id="rId10" Type="http://schemas.openxmlformats.org/officeDocument/2006/relationships/hyperlink" Target="http://en.wikipedia.org/wiki/Google_AdSense" TargetMode="External"/><Relationship Id="rId4" Type="http://schemas.openxmlformats.org/officeDocument/2006/relationships/hyperlink" Target="http://en.wikipedia.org/wiki/Penn_State_College_of_Information_Sciences_and_Technology" TargetMode="External"/><Relationship Id="rId9" Type="http://schemas.openxmlformats.org/officeDocument/2006/relationships/hyperlink" Target="http://en.wikipedia.org/wiki/Ron_Conway" TargetMode="External"/><Relationship Id="rId14" Type="http://schemas.openxmlformats.org/officeDocument/2006/relationships/hyperlink" Target="http://en.wikipedia.org/wiki/HT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UMBknOSR0CA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help.weebly.com/beginners-guide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Weebl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04800"/>
            <a:ext cx="8229600" cy="2209800"/>
          </a:xfrm>
        </p:spPr>
        <p:txBody>
          <a:bodyPr/>
          <a:lstStyle/>
          <a:p>
            <a:r>
              <a:rPr lang="en-US" dirty="0" smtClean="0"/>
              <a:t>HOW TO BUILD A WEEBLY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112498"/>
          </a:xfrm>
        </p:spPr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BILL MCDONALD</a:t>
            </a:r>
          </a:p>
          <a:p>
            <a:r>
              <a:rPr lang="en-US" dirty="0" smtClean="0"/>
              <a:t>EDUC 5553</a:t>
            </a:r>
          </a:p>
          <a:p>
            <a:r>
              <a:rPr lang="en-US" dirty="0" smtClean="0"/>
              <a:t>JULY 3, 2013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PAGE 1 TITLE PAGE</a:t>
            </a:r>
          </a:p>
          <a:p>
            <a:r>
              <a:rPr lang="en-US" dirty="0" smtClean="0"/>
              <a:t>PAGE 2 TABLE OF CONTENTS</a:t>
            </a:r>
          </a:p>
          <a:p>
            <a:r>
              <a:rPr lang="en-US" dirty="0" smtClean="0"/>
              <a:t>PAGE 3 INTRODUCTION TO THE TEAM EXPERIENCE</a:t>
            </a:r>
          </a:p>
          <a:p>
            <a:r>
              <a:rPr lang="en-US" dirty="0" smtClean="0"/>
              <a:t>PAGE 4 STEPS TO BUILDING A WEEBLY</a:t>
            </a:r>
          </a:p>
          <a:p>
            <a:r>
              <a:rPr lang="en-US" dirty="0" smtClean="0"/>
              <a:t>PAGE 5  </a:t>
            </a:r>
            <a:r>
              <a:rPr lang="en-US" dirty="0" smtClean="0"/>
              <a:t>HISTORY OF WEEBLY</a:t>
            </a:r>
          </a:p>
          <a:p>
            <a:r>
              <a:rPr lang="en-US" dirty="0" smtClean="0"/>
              <a:t>PAGE 6 DEMONSTRATE STEPS</a:t>
            </a:r>
            <a:endParaRPr lang="en-US" dirty="0" smtClean="0"/>
          </a:p>
          <a:p>
            <a:r>
              <a:rPr lang="en-US" dirty="0" smtClean="0"/>
              <a:t>PAGE </a:t>
            </a:r>
            <a:r>
              <a:rPr lang="en-US" dirty="0" smtClean="0"/>
              <a:t>7 </a:t>
            </a:r>
            <a:r>
              <a:rPr lang="en-US" dirty="0" smtClean="0"/>
              <a:t>STEPS TO FOLLOW THE BUILDING THE SITE</a:t>
            </a:r>
          </a:p>
          <a:p>
            <a:r>
              <a:rPr lang="en-US" dirty="0" smtClean="0"/>
              <a:t>PAGE </a:t>
            </a:r>
            <a:r>
              <a:rPr lang="en-US" dirty="0" smtClean="0"/>
              <a:t>8 </a:t>
            </a:r>
            <a:r>
              <a:rPr lang="en-US" dirty="0" smtClean="0"/>
              <a:t>BIBLIOGRAPHY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676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SUGARLOAF SENIOR HIGH </a:t>
            </a:r>
            <a:br>
              <a:rPr lang="en-US" dirty="0" smtClean="0"/>
            </a:br>
            <a:r>
              <a:rPr lang="en-US" dirty="0" smtClean="0"/>
              <a:t>RACE TEAM</a:t>
            </a:r>
            <a:br>
              <a:rPr lang="en-US" dirty="0" smtClean="0"/>
            </a:br>
            <a:r>
              <a:rPr lang="en-US" dirty="0" smtClean="0"/>
              <a:t>WEEBLY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023360"/>
          </a:xfrm>
        </p:spPr>
        <p:txBody>
          <a:bodyPr/>
          <a:lstStyle/>
          <a:p>
            <a:r>
              <a:rPr lang="en-US" dirty="0" smtClean="0"/>
              <a:t>MY WEEBLY WILL BE A POST DEMONSTRATING THE EXPERIENCES OF TEAM BUILDING AND COOPERATION</a:t>
            </a:r>
          </a:p>
          <a:p>
            <a:r>
              <a:rPr lang="en-US" dirty="0" smtClean="0"/>
              <a:t>STUDENTS ARE ENGERIZED PREPARING FOR THE EVENT THROUGH ALL OUR ACTIVITIES WHICH LEAD UP TO THE  CHALLENGING OF ALL OTHER HIGH SCHOOL TEAMS.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STUDENTS FROM SUGARLOAF HIGH NOW HAVE A FORM TO SHARE THEIR EXPERIENCES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17576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WE WILL USE THIS SITE TO UP LOAD CURRENT EVENTS OF THE TEAM AND SHARE THEIR EXPERIENCES</a:t>
            </a:r>
          </a:p>
          <a:p>
            <a:r>
              <a:rPr lang="en-US" dirty="0" smtClean="0"/>
              <a:t>TEAM HISTORY, PICTURES AND VIDEOS WILL FINALLY HAVE A HOME FOR PARENTS, STUDENTS AND FANS TO EXPERIENCE SOME OF WHAT OUR STUDENTS ARE LEARNING TO BECOME TEAM PLAYERS AS WELL AS MAINTAINING AND  PREPARING THE CARS FOR THE CHALLANGE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WEEBLY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u="sng" dirty="0" smtClean="0">
                <a:hlinkClick r:id="rId2" tooltip="David Rusenko"/>
              </a:rPr>
              <a:t>David </a:t>
            </a:r>
            <a:r>
              <a:rPr lang="en-US" u="sng" dirty="0" err="1" smtClean="0">
                <a:hlinkClick r:id="rId2" tooltip="David Rusenko"/>
              </a:rPr>
              <a:t>Rusenko</a:t>
            </a:r>
            <a:r>
              <a:rPr lang="en-US" dirty="0" smtClean="0"/>
              <a:t>, Chris </a:t>
            </a:r>
            <a:r>
              <a:rPr lang="en-US" dirty="0" err="1" smtClean="0"/>
              <a:t>Fanini</a:t>
            </a:r>
            <a:r>
              <a:rPr lang="en-US" dirty="0" smtClean="0"/>
              <a:t>, and Dan </a:t>
            </a:r>
            <a:r>
              <a:rPr lang="en-US" dirty="0" err="1" smtClean="0"/>
              <a:t>Veltri</a:t>
            </a:r>
            <a:r>
              <a:rPr lang="en-US" dirty="0" smtClean="0"/>
              <a:t> co-founded </a:t>
            </a:r>
            <a:r>
              <a:rPr lang="en-US" dirty="0" err="1" smtClean="0"/>
              <a:t>Weebly</a:t>
            </a:r>
            <a:r>
              <a:rPr lang="en-US" dirty="0" smtClean="0"/>
              <a:t> in 2006.</a:t>
            </a:r>
            <a:r>
              <a:rPr lang="en-US" u="sng" baseline="30000" dirty="0" smtClean="0">
                <a:hlinkClick r:id="rId3"/>
              </a:rPr>
              <a:t>[5]</a:t>
            </a:r>
            <a:r>
              <a:rPr lang="en-US" dirty="0" smtClean="0"/>
              <a:t> </a:t>
            </a:r>
            <a:r>
              <a:rPr lang="en-US" dirty="0" err="1" smtClean="0"/>
              <a:t>Rusenko</a:t>
            </a:r>
            <a:r>
              <a:rPr lang="en-US" dirty="0" smtClean="0"/>
              <a:t> and </a:t>
            </a:r>
            <a:r>
              <a:rPr lang="en-US" dirty="0" err="1" smtClean="0"/>
              <a:t>Fanini</a:t>
            </a:r>
            <a:r>
              <a:rPr lang="en-US" dirty="0" smtClean="0"/>
              <a:t> both attended the </a:t>
            </a:r>
            <a:r>
              <a:rPr lang="en-US" u="sng" dirty="0" smtClean="0">
                <a:hlinkClick r:id="rId4" tooltip="Penn State College of Information Sciences and Technology"/>
              </a:rPr>
              <a:t>College of Information Sciences and Technology</a:t>
            </a:r>
            <a:r>
              <a:rPr lang="en-US" dirty="0" smtClean="0"/>
              <a:t> at Penn State, while Dan attended the </a:t>
            </a:r>
            <a:r>
              <a:rPr lang="en-US" u="sng" dirty="0" err="1" smtClean="0">
                <a:hlinkClick r:id="rId5" tooltip="Smeal College of Business"/>
              </a:rPr>
              <a:t>Smeal</a:t>
            </a:r>
            <a:r>
              <a:rPr lang="en-US" u="sng" dirty="0" smtClean="0">
                <a:hlinkClick r:id="rId5" tooltip="Smeal College of Business"/>
              </a:rPr>
              <a:t> College of Business</a:t>
            </a:r>
            <a:r>
              <a:rPr lang="en-US" dirty="0" smtClean="0"/>
              <a:t>, also at </a:t>
            </a:r>
            <a:r>
              <a:rPr lang="en-US" u="sng" dirty="0" smtClean="0">
                <a:hlinkClick r:id="rId6" tooltip="Penn State"/>
              </a:rPr>
              <a:t>Penn State</a:t>
            </a:r>
            <a:r>
              <a:rPr lang="en-US" dirty="0" smtClean="0"/>
              <a:t>. The three founders were all 22-year-old students at Penn State when they opened the company. At the time, Penn State required all students to have a Web portfolio. They built on this idea and created software that made it easy for anyone to build a personal site.</a:t>
            </a:r>
            <a:r>
              <a:rPr lang="en-US" u="sng" baseline="30000" dirty="0" smtClean="0">
                <a:hlinkClick r:id="rId3"/>
              </a:rPr>
              <a:t>[5]</a:t>
            </a:r>
            <a:endParaRPr lang="en-US" dirty="0" smtClean="0"/>
          </a:p>
          <a:p>
            <a:r>
              <a:rPr lang="en-US" dirty="0" smtClean="0"/>
              <a:t>Development of </a:t>
            </a:r>
            <a:r>
              <a:rPr lang="en-US" dirty="0" err="1" smtClean="0"/>
              <a:t>Weebly</a:t>
            </a:r>
            <a:r>
              <a:rPr lang="en-US" dirty="0" smtClean="0"/>
              <a:t> began in January 2006. </a:t>
            </a:r>
            <a:r>
              <a:rPr lang="en-US" dirty="0" err="1" smtClean="0"/>
              <a:t>Weebly</a:t>
            </a:r>
            <a:r>
              <a:rPr lang="en-US" dirty="0" smtClean="0"/>
              <a:t> announced its invitational beta release in June 2006.</a:t>
            </a:r>
            <a:r>
              <a:rPr lang="en-US" u="sng" baseline="30000" dirty="0" smtClean="0">
                <a:hlinkClick r:id="rId3"/>
              </a:rPr>
              <a:t>[6]</a:t>
            </a:r>
            <a:r>
              <a:rPr lang="en-US" dirty="0" smtClean="0"/>
              <a:t> The official private-beta launched in September 2006.</a:t>
            </a:r>
            <a:r>
              <a:rPr lang="en-US" u="sng" baseline="30000" dirty="0" smtClean="0">
                <a:hlinkClick r:id="rId3"/>
              </a:rPr>
              <a:t>[7]</a:t>
            </a:r>
            <a:endParaRPr lang="en-US" dirty="0" smtClean="0"/>
          </a:p>
          <a:p>
            <a:r>
              <a:rPr lang="en-US" dirty="0" smtClean="0"/>
              <a:t>In January 2007, </a:t>
            </a:r>
            <a:r>
              <a:rPr lang="en-US" dirty="0" err="1" smtClean="0"/>
              <a:t>Weebly</a:t>
            </a:r>
            <a:r>
              <a:rPr lang="en-US" dirty="0" smtClean="0"/>
              <a:t> was selected for </a:t>
            </a:r>
            <a:r>
              <a:rPr lang="en-US" u="sng" dirty="0" smtClean="0">
                <a:hlinkClick r:id="rId7" tooltip="Y Combinator (company)"/>
              </a:rPr>
              <a:t>Y </a:t>
            </a:r>
            <a:r>
              <a:rPr lang="en-US" u="sng" dirty="0" err="1" smtClean="0">
                <a:hlinkClick r:id="rId7" tooltip="Y Combinator (company)"/>
              </a:rPr>
              <a:t>Combinator</a:t>
            </a:r>
            <a:r>
              <a:rPr lang="en-US" dirty="0" err="1" smtClean="0"/>
              <a:t>’s</a:t>
            </a:r>
            <a:r>
              <a:rPr lang="en-US" dirty="0" smtClean="0"/>
              <a:t> winter start-up program in </a:t>
            </a:r>
            <a:r>
              <a:rPr lang="en-US" u="sng" dirty="0" smtClean="0">
                <a:hlinkClick r:id="rId8" tooltip="Silicon Valley, California"/>
              </a:rPr>
              <a:t>Silicon Valley, California</a:t>
            </a:r>
            <a:r>
              <a:rPr lang="en-US" dirty="0" smtClean="0"/>
              <a:t>.</a:t>
            </a:r>
            <a:r>
              <a:rPr lang="en-US" u="sng" baseline="30000" dirty="0" smtClean="0">
                <a:hlinkClick r:id="rId3"/>
              </a:rPr>
              <a:t>[5][8]</a:t>
            </a:r>
            <a:r>
              <a:rPr lang="en-US" dirty="0" smtClean="0"/>
              <a:t> This is also when </a:t>
            </a:r>
            <a:r>
              <a:rPr lang="en-US" dirty="0" err="1" smtClean="0"/>
              <a:t>Rusenko</a:t>
            </a:r>
            <a:r>
              <a:rPr lang="en-US" dirty="0" smtClean="0"/>
              <a:t>, </a:t>
            </a:r>
            <a:r>
              <a:rPr lang="en-US" dirty="0" err="1" smtClean="0"/>
              <a:t>Veltri</a:t>
            </a:r>
            <a:r>
              <a:rPr lang="en-US" dirty="0" smtClean="0"/>
              <a:t> and </a:t>
            </a:r>
            <a:r>
              <a:rPr lang="en-US" dirty="0" err="1" smtClean="0"/>
              <a:t>Fanini</a:t>
            </a:r>
            <a:r>
              <a:rPr lang="en-US" dirty="0" smtClean="0"/>
              <a:t> began working on </a:t>
            </a:r>
            <a:r>
              <a:rPr lang="en-US" dirty="0" err="1" smtClean="0"/>
              <a:t>Weebly</a:t>
            </a:r>
            <a:r>
              <a:rPr lang="en-US" dirty="0" smtClean="0"/>
              <a:t> full-time.</a:t>
            </a:r>
            <a:r>
              <a:rPr lang="en-US" u="sng" baseline="30000" dirty="0" smtClean="0">
                <a:hlinkClick r:id="rId3"/>
              </a:rPr>
              <a:t>[8]</a:t>
            </a:r>
            <a:r>
              <a:rPr lang="en-US" dirty="0" smtClean="0"/>
              <a:t> In March 2007, </a:t>
            </a:r>
            <a:r>
              <a:rPr lang="en-US" dirty="0" err="1" smtClean="0"/>
              <a:t>Weebly</a:t>
            </a:r>
            <a:r>
              <a:rPr lang="en-US" dirty="0" smtClean="0"/>
              <a:t> re-launched with its characteristic “what-you-see-is-what-you-get” editing interface.</a:t>
            </a:r>
            <a:r>
              <a:rPr lang="en-US" u="sng" baseline="30000" dirty="0" smtClean="0">
                <a:hlinkClick r:id="rId3"/>
              </a:rPr>
              <a:t>[9][10]</a:t>
            </a:r>
            <a:r>
              <a:rPr lang="en-US" dirty="0" smtClean="0"/>
              <a:t> Also in 2007, </a:t>
            </a:r>
            <a:r>
              <a:rPr lang="en-US" dirty="0" err="1" smtClean="0"/>
              <a:t>Weebly</a:t>
            </a:r>
            <a:r>
              <a:rPr lang="en-US" dirty="0" smtClean="0"/>
              <a:t> raised a $650,000 financing round from several angel investors, including </a:t>
            </a:r>
            <a:r>
              <a:rPr lang="en-US" u="sng" dirty="0" smtClean="0">
                <a:hlinkClick r:id="rId9" tooltip="Ron Conway"/>
              </a:rPr>
              <a:t>Ron Conway</a:t>
            </a:r>
            <a:r>
              <a:rPr lang="en-US" dirty="0" smtClean="0"/>
              <a:t>, Steve Anderson, Mike Maples, and Paul </a:t>
            </a:r>
            <a:r>
              <a:rPr lang="en-US" dirty="0" err="1" smtClean="0"/>
              <a:t>Buchheit</a:t>
            </a:r>
            <a:r>
              <a:rPr lang="en-US" dirty="0" smtClean="0"/>
              <a:t>.</a:t>
            </a:r>
            <a:r>
              <a:rPr lang="en-US" u="sng" baseline="30000" dirty="0" smtClean="0">
                <a:hlinkClick r:id="rId3"/>
              </a:rPr>
              <a:t>[5][10]</a:t>
            </a:r>
            <a:endParaRPr lang="en-US" dirty="0" smtClean="0"/>
          </a:p>
          <a:p>
            <a:r>
              <a:rPr lang="en-US" dirty="0" smtClean="0"/>
              <a:t>In 2008, </a:t>
            </a:r>
            <a:r>
              <a:rPr lang="en-US" dirty="0" err="1" smtClean="0"/>
              <a:t>Weebly</a:t>
            </a:r>
            <a:r>
              <a:rPr lang="en-US" dirty="0" smtClean="0"/>
              <a:t> added Pro accounts and </a:t>
            </a:r>
            <a:r>
              <a:rPr lang="en-US" u="sng" dirty="0" smtClean="0">
                <a:hlinkClick r:id="rId10" tooltip="Google AdSense"/>
              </a:rPr>
              <a:t>Google </a:t>
            </a:r>
            <a:r>
              <a:rPr lang="en-US" u="sng" dirty="0" err="1" smtClean="0">
                <a:hlinkClick r:id="rId10" tooltip="Google AdSense"/>
              </a:rPr>
              <a:t>AdSense</a:t>
            </a:r>
            <a:r>
              <a:rPr lang="en-US" dirty="0" smtClean="0"/>
              <a:t> monetization features. The website also added compatibility with </a:t>
            </a:r>
            <a:r>
              <a:rPr lang="en-US" u="sng" dirty="0" smtClean="0">
                <a:hlinkClick r:id="rId11" tooltip="Google Chrome"/>
              </a:rPr>
              <a:t>Google Chrome</a:t>
            </a:r>
            <a:r>
              <a:rPr lang="en-US" dirty="0" smtClean="0"/>
              <a:t> and </a:t>
            </a:r>
            <a:r>
              <a:rPr lang="en-US" u="sng" dirty="0" smtClean="0">
                <a:hlinkClick r:id="rId12" tooltip="Safari"/>
              </a:rPr>
              <a:t>Safari</a:t>
            </a:r>
            <a:r>
              <a:rPr lang="en-US" dirty="0" smtClean="0"/>
              <a:t>.</a:t>
            </a:r>
            <a:r>
              <a:rPr lang="en-US" u="sng" baseline="30000" dirty="0" smtClean="0">
                <a:hlinkClick r:id="rId3"/>
              </a:rPr>
              <a:t>[11]</a:t>
            </a:r>
            <a:r>
              <a:rPr lang="en-US" dirty="0" smtClean="0"/>
              <a:t> Also in 2008, </a:t>
            </a:r>
            <a:r>
              <a:rPr lang="en-US" dirty="0" err="1" smtClean="0"/>
              <a:t>Weebly</a:t>
            </a:r>
            <a:r>
              <a:rPr lang="en-US" dirty="0" smtClean="0"/>
              <a:t> reached 1,000,000 users and released a statement announcing that it had become profitable. During its initial start-up years, </a:t>
            </a:r>
            <a:r>
              <a:rPr lang="en-US" dirty="0" err="1" smtClean="0"/>
              <a:t>Weebly</a:t>
            </a:r>
            <a:r>
              <a:rPr lang="en-US" dirty="0" smtClean="0"/>
              <a:t> received criticism for its lack of </a:t>
            </a:r>
            <a:r>
              <a:rPr lang="en-US" u="sng" dirty="0" smtClean="0">
                <a:hlinkClick r:id="rId13" tooltip="CSS"/>
              </a:rPr>
              <a:t>CSS</a:t>
            </a:r>
            <a:r>
              <a:rPr lang="en-US" dirty="0" smtClean="0"/>
              <a:t>/</a:t>
            </a:r>
            <a:r>
              <a:rPr lang="en-US" u="sng" dirty="0" smtClean="0">
                <a:hlinkClick r:id="rId14" tooltip="HTML"/>
              </a:rPr>
              <a:t>HTML</a:t>
            </a:r>
            <a:r>
              <a:rPr lang="en-US" dirty="0" smtClean="0"/>
              <a:t> editing support. In 2009, it added this functionality.</a:t>
            </a:r>
            <a:r>
              <a:rPr lang="en-US" u="sng" baseline="30000" dirty="0" smtClean="0">
                <a:hlinkClick r:id="rId3"/>
              </a:rPr>
              <a:t>[12]</a:t>
            </a:r>
            <a:endParaRPr lang="en-US" dirty="0" smtClean="0"/>
          </a:p>
          <a:p>
            <a:r>
              <a:rPr lang="en-US" dirty="0" smtClean="0"/>
              <a:t>In 2011, </a:t>
            </a:r>
            <a:r>
              <a:rPr lang="en-US" dirty="0" err="1" smtClean="0"/>
              <a:t>Weebly</a:t>
            </a:r>
            <a:r>
              <a:rPr lang="en-US" dirty="0" smtClean="0"/>
              <a:t> raised a growth-stage round from </a:t>
            </a:r>
            <a:r>
              <a:rPr lang="en-US" u="sng" dirty="0" smtClean="0">
                <a:hlinkClick r:id="rId15" tooltip="Sequoia Capital"/>
              </a:rPr>
              <a:t>Sequoia Capital</a:t>
            </a:r>
            <a:r>
              <a:rPr lang="en-US" dirty="0" smtClean="0"/>
              <a:t>, and added </a:t>
            </a:r>
            <a:r>
              <a:rPr lang="en-US" dirty="0" err="1" smtClean="0"/>
              <a:t>Roelof</a:t>
            </a:r>
            <a:r>
              <a:rPr lang="en-US" dirty="0" smtClean="0"/>
              <a:t> Botha to its Board of Directors.</a:t>
            </a:r>
            <a:r>
              <a:rPr lang="en-US" u="sng" baseline="30000" dirty="0" smtClean="0">
                <a:hlinkClick r:id="rId3"/>
              </a:rPr>
              <a:t>[13]</a:t>
            </a:r>
            <a:endParaRPr lang="en-US" dirty="0" smtClean="0"/>
          </a:p>
          <a:p>
            <a:r>
              <a:rPr lang="en-US" dirty="0" err="1" smtClean="0"/>
              <a:t>Weebly</a:t>
            </a:r>
            <a:r>
              <a:rPr lang="en-US" dirty="0" smtClean="0"/>
              <a:t> claims to have over 12 million users.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NEXT SLIDE WILL DEMONSTRATE THE STEPS OF BUILDING YOUR OWN WEEBLY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175760"/>
          </a:xfrm>
        </p:spPr>
        <p:txBody>
          <a:bodyPr/>
          <a:lstStyle/>
          <a:p>
            <a:r>
              <a:rPr lang="en-US" dirty="0" smtClean="0"/>
              <a:t>I HAD FEW CHALLENGES PERFORMING THIS TASK</a:t>
            </a:r>
          </a:p>
          <a:p>
            <a:r>
              <a:rPr lang="en-US" dirty="0" smtClean="0"/>
              <a:t>I WOULD HIGHLY RECOMMEND THIS SITE TO ANYONE WANTING TO SET UP A SIMULAR SITE </a:t>
            </a:r>
          </a:p>
          <a:p>
            <a:r>
              <a:rPr lang="en-US" dirty="0" smtClean="0"/>
              <a:t>THERE ARE ENDLESS USES AND IT IS FREE WITH THE .NET DOMAIN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STEPS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SEARCH FOR THE WEEBLY SITE AND OPEN TO VIEW CONTENTS AND SELECT “HOW TO”.  THE STEPS ARE IN ORDER AND EASY TO FOLLOW.  I HAD NO TROUBLE AS A NOVIS AND WAS ABLE TO ZIP THROUGH EASILY.</a:t>
            </a:r>
          </a:p>
          <a:p>
            <a:r>
              <a:rPr lang="en-US" dirty="0" smtClean="0"/>
              <a:t> BELOW IS A YOUTUBE VIDEO WITH SIMPLE INSTRUCTIONS 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http://www.youtube.com/watch?v=UMBknOSR0CA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BEGINNERS GUIDE TO BUILDING A WEEBLY </a:t>
            </a:r>
            <a:r>
              <a:rPr lang="en-US" dirty="0" smtClean="0">
                <a:hlinkClick r:id="rId3"/>
              </a:rPr>
              <a:t>http://help.weebly.com/beginners-guide.html</a:t>
            </a:r>
            <a:endParaRPr lang="en-US" dirty="0" smtClean="0"/>
          </a:p>
          <a:p>
            <a:r>
              <a:rPr lang="en-US" dirty="0" smtClean="0"/>
              <a:t>YOUTUBE VIDEO ON HOW TO BUILD A WEEBLYhttp://www.youtube.com/user/GilbertMom2?feature=watch</a:t>
            </a:r>
            <a:r>
              <a:rPr lang="en-US" dirty="0" smtClean="0">
                <a:hlinkClick r:id="rId4"/>
              </a:rPr>
              <a:t>   </a:t>
            </a:r>
          </a:p>
          <a:p>
            <a:r>
              <a:rPr lang="en-US" dirty="0" smtClean="0">
                <a:hlinkClick r:id="rId4"/>
              </a:rPr>
              <a:t>HISTORY OF WEEBLY http://en.wikipedia.org/wiki/Weebly#History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936</TotalTime>
  <Words>757</Words>
  <Application>Microsoft Office PowerPoint</Application>
  <PresentationFormat>On-screen Show (4:3)</PresentationFormat>
  <Paragraphs>51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HOW TO BUILD A WEEBLY</vt:lpstr>
      <vt:lpstr>TABLE OF CONTENTS</vt:lpstr>
      <vt:lpstr>SUGARLOAF SENIOR HIGH  RACE TEAM WEEBLY</vt:lpstr>
      <vt:lpstr>STUDENTS FROM SUGARLOAF HIGH NOW HAVE A FORM TO SHARE THEIR EXPERIENCES</vt:lpstr>
      <vt:lpstr>HISTORY OF WEEBLY</vt:lpstr>
      <vt:lpstr>THE NEXT SLIDE WILL DEMONSTRATE THE STEPS OF BUILDING YOUR OWN WEEBLY</vt:lpstr>
      <vt:lpstr>FIRST STEPS 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BUILD A WEEBLY</dc:title>
  <dc:creator>teacher</dc:creator>
  <cp:lastModifiedBy>teacher</cp:lastModifiedBy>
  <cp:revision>45</cp:revision>
  <dcterms:created xsi:type="dcterms:W3CDTF">2013-07-03T20:46:05Z</dcterms:created>
  <dcterms:modified xsi:type="dcterms:W3CDTF">2013-07-04T12:45:04Z</dcterms:modified>
</cp:coreProperties>
</file>